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8DF1C-FC5A-4AF6-895F-65203C392C93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CC73C-C262-453B-A25A-4996CE974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169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8DF1C-FC5A-4AF6-895F-65203C392C93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CC73C-C262-453B-A25A-4996CE974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668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8DF1C-FC5A-4AF6-895F-65203C392C93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CC73C-C262-453B-A25A-4996CE974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578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8DF1C-FC5A-4AF6-895F-65203C392C93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CC73C-C262-453B-A25A-4996CE974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669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8DF1C-FC5A-4AF6-895F-65203C392C93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CC73C-C262-453B-A25A-4996CE974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867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8DF1C-FC5A-4AF6-895F-65203C392C93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CC73C-C262-453B-A25A-4996CE974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102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8DF1C-FC5A-4AF6-895F-65203C392C93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CC73C-C262-453B-A25A-4996CE974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561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8DF1C-FC5A-4AF6-895F-65203C392C93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CC73C-C262-453B-A25A-4996CE974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24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8DF1C-FC5A-4AF6-895F-65203C392C93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CC73C-C262-453B-A25A-4996CE974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680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8DF1C-FC5A-4AF6-895F-65203C392C93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CC73C-C262-453B-A25A-4996CE974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74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8DF1C-FC5A-4AF6-895F-65203C392C93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CC73C-C262-453B-A25A-4996CE974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334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8DF1C-FC5A-4AF6-895F-65203C392C93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CC73C-C262-453B-A25A-4996CE974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76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872" y="579510"/>
            <a:ext cx="40259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effectLst/>
              </a:rPr>
              <a:t>SELECT </a:t>
            </a:r>
            <a:r>
              <a:rPr lang="ru-RU" b="1" dirty="0" smtClean="0">
                <a:effectLst/>
              </a:rPr>
              <a:t>ОПЕРАТОР</a:t>
            </a:r>
            <a:endParaRPr lang="ru-RU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33265" y="1028598"/>
            <a:ext cx="10888825" cy="620691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Бұл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Oracle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оқулығы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SELECT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операторын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синтаксиспен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,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мысалдармен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және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практикалық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жаттығулармен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қалай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қолдану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керектігін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түсіндірем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.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3894" y="2045797"/>
            <a:ext cx="2418495" cy="297525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Сипаттама</a:t>
            </a:r>
            <a:r>
              <a:rPr kumimoji="0" lang="ru-RU" alt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3265" y="2502835"/>
            <a:ext cx="10888825" cy="620691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Oracle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SELECT операторы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жазбаларды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Oracle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мәліметтер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базасындағы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бір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немесе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бірнеше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кестелерден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немесе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көріністерден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алу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үшін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қолданылады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.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264" y="3545395"/>
            <a:ext cx="5079399" cy="126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905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21932" y="358163"/>
            <a:ext cx="5980176" cy="297525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Параметрлер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немесе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аргументтер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932" y="959929"/>
            <a:ext cx="866775" cy="23812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932" y="2193607"/>
            <a:ext cx="514350" cy="2762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932" y="3725418"/>
            <a:ext cx="1362075" cy="266700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21932" y="1417051"/>
            <a:ext cx="6489764" cy="297525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сіз алғыңыз келетін өрістер немесе есептеулер.</a:t>
            </a:r>
            <a:r>
              <a:rPr kumimoji="0" lang="ru-RU" alt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7160" y="2193607"/>
            <a:ext cx="65745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деректерді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жүктегіңіз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келетін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кестелер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FROM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сөйлемінен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кейін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кем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дегенде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бір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кесте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көрсетілуі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керек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21932" y="4578546"/>
            <a:ext cx="10536264" cy="620691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Қосымша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.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Жазбаларды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таңдау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үшін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орындалатын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шарттар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.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Егер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ешқандай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шарттар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берілмесе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,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онда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барлық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жазбалар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таңдалады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.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201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01752" y="308437"/>
            <a:ext cx="8037576" cy="297525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МЫСАЛ - БАРЛЫҚ САЛАЛАРДЫ БІР </a:t>
            </a:r>
            <a:r>
              <a:rPr lang="ru-RU" altLang="ru-RU" sz="2100" dirty="0" smtClean="0">
                <a:solidFill>
                  <a:srgbClr val="222222"/>
                </a:solidFill>
                <a:latin typeface="inherit"/>
              </a:rPr>
              <a:t>КЕСТЕДЕН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ТАҢДАУ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01752" y="823325"/>
            <a:ext cx="10588752" cy="620691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Кестеден барлық өрістерді таңдайтын Oracle SELECT операторын қалай қолдануға болатындығын көрсететін мысал қарастырайық.</a:t>
            </a:r>
            <a:r>
              <a:rPr kumimoji="0" lang="ru-RU" alt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752" y="1730502"/>
            <a:ext cx="7653528" cy="985266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01752" y="3038830"/>
            <a:ext cx="10932305" cy="943856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Осы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мысалда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Oracle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SELECT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мәлімдемесінде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біз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*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өрістерді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жеткізушілер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кестесіндегі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Лондондағы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жеткізушілер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тұратын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барлық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өрістерді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қарау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үшін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қолдандық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*.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Нәтижелер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жиынтығы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қала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бойынша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кему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ретімен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сұрыпталады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.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045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4528" y="9745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МЫСАЛ - БІР КЕСТЕДЕН ЖЕКЕ САЛАЛАРДЫ ТАҢДАУ</a:t>
            </a:r>
            <a:endParaRPr lang="ru-RU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02920" y="924095"/>
            <a:ext cx="9198864" cy="620691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Сондай-ақ, кестеден жеке өрістерді таңдау үшін Oracle SELECT операторын пайдалануға болады.</a:t>
            </a:r>
            <a:r>
              <a:rPr kumimoji="0" lang="ru-RU" alt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" y="1725091"/>
            <a:ext cx="8055864" cy="1319861"/>
          </a:xfrm>
          <a:prstGeom prst="rect">
            <a:avLst/>
          </a:prstGeom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14528" y="3629982"/>
            <a:ext cx="11076432" cy="934241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Oracle SELECT-тің мысалы мысалында жеткізуші кестесінен жеткізуші_атауы, қала, мемлекеттік өрістер ғана жеткізіледі, мұнда жеткізуші_кітабы 1000-нан асады. Нәтижелер жеткізуші_аты бойынша өсу ретімен, ал қала кему ретімен сұрыпталады.</a:t>
            </a: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205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8542" y="185654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МЫСАЛ - КӨП </a:t>
            </a:r>
            <a:r>
              <a:rPr lang="kk-KZ" dirty="0" smtClean="0">
                <a:solidFill>
                  <a:srgbClr val="222222"/>
                </a:solidFill>
                <a:latin typeface="arial" panose="020B0604020202020204" pitchFamily="34" charset="0"/>
              </a:rPr>
              <a:t>КЕСТЕЛЕРДЕН </a:t>
            </a:r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 ӘРТҮРЛІ ТАЛАПТАРДЫ 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ТАҢДАУ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96529" y="1108984"/>
            <a:ext cx="113464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Өрістерді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бірнеше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кестеден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алу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үшін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Oracle SELECT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операторын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пайдалануға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болады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529" y="2135720"/>
            <a:ext cx="9753600" cy="1861094"/>
          </a:xfrm>
          <a:prstGeom prst="rect">
            <a:avLst/>
          </a:prstGeom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96529" y="4674817"/>
            <a:ext cx="10979191" cy="1257407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Oracle SELECT-тің осы мысалы екі кестені нәтижелер жиынтығына қосады, order_id және жабдықтаушы_атауы өрістерін көрсетеді, мұнда жабдықтаушы_ұнының мәні жеткізушілерде де, тапсырыс кестелерінде де болады. Нәтижелер order_id бойынша өсу ретімен сұрыпталады.</a:t>
            </a: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074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181" y="265470"/>
            <a:ext cx="11135031" cy="5530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912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6529" y="27414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employees</a:t>
            </a:r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кестесінің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мазмұны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: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579" y="1156212"/>
            <a:ext cx="11012898" cy="264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5437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1719</TotalTime>
  <Words>240</Words>
  <Application>Microsoft Office PowerPoint</Application>
  <PresentationFormat>Широкоэкранный</PresentationFormat>
  <Paragraphs>18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arial</vt:lpstr>
      <vt:lpstr>Calibri</vt:lpstr>
      <vt:lpstr>Calibri Light</vt:lpstr>
      <vt:lpstr>inherit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Акылаев Жасулан</dc:creator>
  <cp:lastModifiedBy>Акылаев Жасулан</cp:lastModifiedBy>
  <cp:revision>10</cp:revision>
  <dcterms:created xsi:type="dcterms:W3CDTF">2020-09-23T12:11:19Z</dcterms:created>
  <dcterms:modified xsi:type="dcterms:W3CDTF">2020-09-28T11:43:52Z</dcterms:modified>
</cp:coreProperties>
</file>